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412" r:id="rId2"/>
    <p:sldId id="258" r:id="rId3"/>
    <p:sldId id="399" r:id="rId4"/>
    <p:sldId id="400" r:id="rId5"/>
    <p:sldId id="401" r:id="rId6"/>
    <p:sldId id="406" r:id="rId7"/>
    <p:sldId id="403" r:id="rId8"/>
    <p:sldId id="404" r:id="rId9"/>
    <p:sldId id="402" r:id="rId10"/>
    <p:sldId id="407" r:id="rId11"/>
    <p:sldId id="408" r:id="rId12"/>
    <p:sldId id="410" r:id="rId13"/>
    <p:sldId id="411" r:id="rId14"/>
    <p:sldId id="413" r:id="rId15"/>
    <p:sldId id="414" r:id="rId16"/>
    <p:sldId id="41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사용자" initials="W사" lastIdx="1" clrIdx="0">
    <p:extLst>
      <p:ext uri="{19B8F6BF-5375-455C-9EA6-DF929625EA0E}">
        <p15:presenceInfo xmlns:p15="http://schemas.microsoft.com/office/powerpoint/2012/main" xmlns="" userId="Windows 사용자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24" autoAdjust="0"/>
    <p:restoredTop sz="94614" autoAdjust="0"/>
  </p:normalViewPr>
  <p:slideViewPr>
    <p:cSldViewPr snapToGrid="0">
      <p:cViewPr varScale="1">
        <p:scale>
          <a:sx n="107" d="100"/>
          <a:sy n="107" d="100"/>
        </p:scale>
        <p:origin x="-804" y="-96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76230-C86C-47E9-802B-211BCF06D998}" type="datetimeFigureOut">
              <a:rPr lang="ko-KR" altLang="en-US" smtClean="0"/>
              <a:pPr/>
              <a:t>2020-07-06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EE385-94F0-43EE-ADF9-0878DFB3BF5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1401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2961-C80C-46AC-A1EE-208B92458894}" type="datetimeFigureOut">
              <a:rPr lang="ko-KR" altLang="en-US" smtClean="0"/>
              <a:pPr/>
              <a:t>2020-07-06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6E0B-FAD6-4DEE-A3F0-E99A6928A2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2119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2961-C80C-46AC-A1EE-208B92458894}" type="datetimeFigureOut">
              <a:rPr lang="ko-KR" altLang="en-US" smtClean="0"/>
              <a:pPr/>
              <a:t>2020-07-06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6E0B-FAD6-4DEE-A3F0-E99A6928A2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0775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2961-C80C-46AC-A1EE-208B92458894}" type="datetimeFigureOut">
              <a:rPr lang="ko-KR" altLang="en-US" smtClean="0"/>
              <a:pPr/>
              <a:t>2020-07-06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6E0B-FAD6-4DEE-A3F0-E99A6928A2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100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2961-C80C-46AC-A1EE-208B92458894}" type="datetimeFigureOut">
              <a:rPr lang="ko-KR" altLang="en-US" smtClean="0"/>
              <a:pPr/>
              <a:t>2020-07-06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6E0B-FAD6-4DEE-A3F0-E99A6928A2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5046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2961-C80C-46AC-A1EE-208B92458894}" type="datetimeFigureOut">
              <a:rPr lang="ko-KR" altLang="en-US" smtClean="0"/>
              <a:pPr/>
              <a:t>2020-07-06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6E0B-FAD6-4DEE-A3F0-E99A6928A2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1175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2961-C80C-46AC-A1EE-208B92458894}" type="datetimeFigureOut">
              <a:rPr lang="ko-KR" altLang="en-US" smtClean="0"/>
              <a:pPr/>
              <a:t>2020-07-06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6E0B-FAD6-4DEE-A3F0-E99A6928A2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1398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2961-C80C-46AC-A1EE-208B92458894}" type="datetimeFigureOut">
              <a:rPr lang="ko-KR" altLang="en-US" smtClean="0"/>
              <a:pPr/>
              <a:t>2020-07-06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6E0B-FAD6-4DEE-A3F0-E99A6928A2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70562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2961-C80C-46AC-A1EE-208B92458894}" type="datetimeFigureOut">
              <a:rPr lang="ko-KR" altLang="en-US" smtClean="0"/>
              <a:pPr/>
              <a:t>2020-07-06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6E0B-FAD6-4DEE-A3F0-E99A6928A2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72680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2961-C80C-46AC-A1EE-208B92458894}" type="datetimeFigureOut">
              <a:rPr lang="ko-KR" altLang="en-US" smtClean="0"/>
              <a:pPr/>
              <a:t>2020-07-06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6E0B-FAD6-4DEE-A3F0-E99A6928A2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98073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2961-C80C-46AC-A1EE-208B92458894}" type="datetimeFigureOut">
              <a:rPr lang="ko-KR" altLang="en-US" smtClean="0"/>
              <a:pPr/>
              <a:t>2020-07-06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6E0B-FAD6-4DEE-A3F0-E99A6928A2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36411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2961-C80C-46AC-A1EE-208B92458894}" type="datetimeFigureOut">
              <a:rPr lang="ko-KR" altLang="en-US" smtClean="0"/>
              <a:pPr/>
              <a:t>2020-07-06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6E0B-FAD6-4DEE-A3F0-E99A6928A2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98256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12961-C80C-46AC-A1EE-208B92458894}" type="datetimeFigureOut">
              <a:rPr lang="ko-KR" altLang="en-US" smtClean="0"/>
              <a:pPr/>
              <a:t>2020-07-06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56E0B-FAD6-4DEE-A3F0-E99A6928A2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598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9074EA1-7202-4BCF-9DD1-1D6F0449173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0132" y="1421591"/>
            <a:ext cx="6643736" cy="40148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A946ECF-4BFC-490A-B007-0AA6C2A8981C}"/>
              </a:ext>
            </a:extLst>
          </p:cNvPr>
          <p:cNvSpPr txBox="1"/>
          <p:nvPr/>
        </p:nvSpPr>
        <p:spPr>
          <a:xfrm>
            <a:off x="2650852" y="5671362"/>
            <a:ext cx="4714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수강취소</a:t>
            </a:r>
            <a:r>
              <a:rPr lang="en-US" altLang="ko-KR" dirty="0">
                <a:solidFill>
                  <a:srgbClr val="FF0000"/>
                </a:solidFill>
                <a:highlight>
                  <a:srgbClr val="FFFF00"/>
                </a:highlight>
              </a:rPr>
              <a:t>, 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과정변경 클릭 시 아무런 반응 </a:t>
            </a:r>
            <a:r>
              <a:rPr lang="ko-KR" altLang="en-US" dirty="0" smtClean="0">
                <a:solidFill>
                  <a:srgbClr val="FF0000"/>
                </a:solidFill>
                <a:highlight>
                  <a:srgbClr val="FFFF00"/>
                </a:highlight>
              </a:rPr>
              <a:t>없음</a:t>
            </a:r>
            <a:endParaRPr lang="en-US" altLang="ko-KR" dirty="0" smtClean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en-US" altLang="ko-KR" dirty="0" smtClean="0">
                <a:solidFill>
                  <a:srgbClr val="0070C0"/>
                </a:solidFill>
                <a:highlight>
                  <a:srgbClr val="FFFF00"/>
                </a:highlight>
              </a:rPr>
              <a:t>-&gt;  </a:t>
            </a:r>
            <a:r>
              <a:rPr lang="ko-KR" altLang="en-US" dirty="0" smtClean="0">
                <a:solidFill>
                  <a:srgbClr val="0070C0"/>
                </a:solidFill>
                <a:highlight>
                  <a:srgbClr val="FFFF00"/>
                </a:highlight>
              </a:rPr>
              <a:t>잘됩니다</a:t>
            </a:r>
            <a:r>
              <a:rPr lang="en-US" altLang="ko-KR" dirty="0" smtClean="0">
                <a:solidFill>
                  <a:srgbClr val="0070C0"/>
                </a:solidFill>
                <a:highlight>
                  <a:srgbClr val="FFFF00"/>
                </a:highlight>
              </a:rPr>
              <a:t>.</a:t>
            </a:r>
            <a:endParaRPr lang="ko-KR" altLang="en-US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4E685CD-D6FA-4ABB-BC69-BEE0A8F3B772}"/>
              </a:ext>
            </a:extLst>
          </p:cNvPr>
          <p:cNvSpPr/>
          <p:nvPr/>
        </p:nvSpPr>
        <p:spPr>
          <a:xfrm>
            <a:off x="5008228" y="4345497"/>
            <a:ext cx="444616" cy="2516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3AD2866-CBCC-41C9-A614-849820921239}"/>
              </a:ext>
            </a:extLst>
          </p:cNvPr>
          <p:cNvSpPr/>
          <p:nvPr/>
        </p:nvSpPr>
        <p:spPr>
          <a:xfrm>
            <a:off x="5452844" y="4345497"/>
            <a:ext cx="444616" cy="2516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10">
            <a:extLst>
              <a:ext uri="{FF2B5EF4-FFF2-40B4-BE49-F238E27FC236}">
                <a16:creationId xmlns:a16="http://schemas.microsoft.com/office/drawing/2014/main" xmlns="" id="{BA573CF7-7DDF-41A6-AC95-68ED714F6C13}"/>
              </a:ext>
            </a:extLst>
          </p:cNvPr>
          <p:cNvSpPr/>
          <p:nvPr/>
        </p:nvSpPr>
        <p:spPr>
          <a:xfrm>
            <a:off x="7550092" y="76634"/>
            <a:ext cx="1404127" cy="12739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기능</a:t>
            </a:r>
            <a:endParaRPr lang="en-US" altLang="ko-KR" dirty="0"/>
          </a:p>
          <a:p>
            <a:pPr algn="ctr"/>
            <a:r>
              <a:rPr lang="ko-KR" altLang="en-US" dirty="0"/>
              <a:t>구현</a:t>
            </a:r>
            <a:endParaRPr lang="en-US" altLang="ko-KR" dirty="0"/>
          </a:p>
          <a:p>
            <a:pPr algn="ctr"/>
            <a:r>
              <a:rPr lang="en-US" altLang="ko-KR" dirty="0"/>
              <a:t>X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38643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B206C67A-021F-4B72-A0B1-75D3C97C283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8757"/>
            <a:ext cx="9144000" cy="4600486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FBD118B1-7411-4A67-8748-B739F1A6D6CE}"/>
              </a:ext>
            </a:extLst>
          </p:cNvPr>
          <p:cNvSpPr/>
          <p:nvPr/>
        </p:nvSpPr>
        <p:spPr>
          <a:xfrm>
            <a:off x="910557" y="2705100"/>
            <a:ext cx="3918618" cy="285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8D865D06-2994-43C7-B0FC-B47AB8DCA8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33021" b="49069"/>
          <a:stretch/>
        </p:blipFill>
        <p:spPr>
          <a:xfrm>
            <a:off x="4495800" y="733426"/>
            <a:ext cx="4648200" cy="1778248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706471F0-1F78-4AE2-B92F-E09D36C9A6C4}"/>
              </a:ext>
            </a:extLst>
          </p:cNvPr>
          <p:cNvSpPr/>
          <p:nvPr/>
        </p:nvSpPr>
        <p:spPr>
          <a:xfrm>
            <a:off x="910557" y="1638300"/>
            <a:ext cx="2756568" cy="1929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18B014-4F81-4159-BAD8-0F3A6881D448}"/>
              </a:ext>
            </a:extLst>
          </p:cNvPr>
          <p:cNvSpPr txBox="1"/>
          <p:nvPr/>
        </p:nvSpPr>
        <p:spPr>
          <a:xfrm>
            <a:off x="0" y="5505712"/>
            <a:ext cx="7675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해당 분류로 검색 시  검색기능 오류 </a:t>
            </a:r>
            <a:r>
              <a:rPr lang="en-US" altLang="ko-KR" dirty="0">
                <a:solidFill>
                  <a:srgbClr val="FF0000"/>
                </a:solidFill>
                <a:highlight>
                  <a:srgbClr val="FFFF00"/>
                </a:highlight>
              </a:rPr>
              <a:t>&gt; 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분류 검색 기능</a:t>
            </a:r>
            <a:r>
              <a:rPr lang="en-US" altLang="ko-KR" dirty="0" smtClean="0">
                <a:solidFill>
                  <a:srgbClr val="FF0000"/>
                </a:solidFill>
                <a:highlight>
                  <a:srgbClr val="FFFF00"/>
                </a:highlight>
              </a:rPr>
              <a:t>X</a:t>
            </a:r>
          </a:p>
          <a:p>
            <a:r>
              <a:rPr lang="en-US" altLang="ko-KR" dirty="0" smtClean="0">
                <a:solidFill>
                  <a:srgbClr val="0070C0"/>
                </a:solidFill>
                <a:highlight>
                  <a:srgbClr val="FFFF00"/>
                </a:highlight>
              </a:rPr>
              <a:t>-&gt; </a:t>
            </a:r>
            <a:r>
              <a:rPr lang="ko-KR" altLang="en-US" dirty="0" smtClean="0">
                <a:solidFill>
                  <a:srgbClr val="0070C0"/>
                </a:solidFill>
                <a:highlight>
                  <a:srgbClr val="FFFF00"/>
                </a:highlight>
              </a:rPr>
              <a:t>처리되었습니다</a:t>
            </a:r>
            <a:r>
              <a:rPr lang="en-US" altLang="ko-KR" dirty="0" smtClean="0">
                <a:solidFill>
                  <a:srgbClr val="0070C0"/>
                </a:solidFill>
                <a:highlight>
                  <a:srgbClr val="FFFF00"/>
                </a:highlight>
              </a:rPr>
              <a:t>.</a:t>
            </a:r>
            <a:endParaRPr lang="ko-KR" altLang="en-US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20873DF-B9AE-4860-8FBE-A46F06A27945}"/>
              </a:ext>
            </a:extLst>
          </p:cNvPr>
          <p:cNvSpPr txBox="1"/>
          <p:nvPr/>
        </p:nvSpPr>
        <p:spPr>
          <a:xfrm>
            <a:off x="310551" y="534838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관리자페이지 오류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xmlns="" id="{0575AC6E-9571-4665-94BD-CE7B427096AD}"/>
              </a:ext>
            </a:extLst>
          </p:cNvPr>
          <p:cNvSpPr/>
          <p:nvPr/>
        </p:nvSpPr>
        <p:spPr>
          <a:xfrm>
            <a:off x="7910423" y="76635"/>
            <a:ext cx="1043796" cy="10437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추가</a:t>
            </a:r>
          </a:p>
        </p:txBody>
      </p:sp>
    </p:spTree>
    <p:extLst>
      <p:ext uri="{BB962C8B-B14F-4D97-AF65-F5344CB8AC3E}">
        <p14:creationId xmlns:p14="http://schemas.microsoft.com/office/powerpoint/2010/main" xmlns="" val="3161671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9F9C73A7-0C35-4259-8538-BE9714B7FD2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8757"/>
            <a:ext cx="9144000" cy="4600486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2DCBB8B6-5D21-4706-B138-05E2E85E56DB}"/>
              </a:ext>
            </a:extLst>
          </p:cNvPr>
          <p:cNvSpPr/>
          <p:nvPr/>
        </p:nvSpPr>
        <p:spPr>
          <a:xfrm>
            <a:off x="4653882" y="5248275"/>
            <a:ext cx="1442118" cy="285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9ECFDF8-58AC-429E-AB24-DFE9DF486C58}"/>
              </a:ext>
            </a:extLst>
          </p:cNvPr>
          <p:cNvSpPr txBox="1"/>
          <p:nvPr/>
        </p:nvSpPr>
        <p:spPr>
          <a:xfrm>
            <a:off x="0" y="5795918"/>
            <a:ext cx="782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highlight>
                  <a:srgbClr val="FFFF00"/>
                </a:highlight>
              </a:rPr>
              <a:t>-&gt; 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다음페이지에 넘어가면 체크한 값을 </a:t>
            </a:r>
            <a:r>
              <a:rPr lang="ko-KR" altLang="en-US" dirty="0" err="1">
                <a:solidFill>
                  <a:srgbClr val="FF0000"/>
                </a:solidFill>
                <a:highlight>
                  <a:srgbClr val="FFFF00"/>
                </a:highlight>
              </a:rPr>
              <a:t>저장할수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  <a:highlight>
                  <a:srgbClr val="FFFF00"/>
                </a:highlight>
              </a:rPr>
              <a:t>없음</a:t>
            </a:r>
            <a:endParaRPr lang="en-US" altLang="ko-KR" dirty="0" smtClean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en-US" altLang="ko-KR" dirty="0" smtClean="0">
                <a:solidFill>
                  <a:srgbClr val="0070C0"/>
                </a:solidFill>
                <a:highlight>
                  <a:srgbClr val="FFFF00"/>
                </a:highlight>
              </a:rPr>
              <a:t>-&gt; </a:t>
            </a:r>
            <a:r>
              <a:rPr lang="ko-KR" altLang="en-US" dirty="0" smtClean="0">
                <a:solidFill>
                  <a:srgbClr val="0070C0"/>
                </a:solidFill>
                <a:highlight>
                  <a:srgbClr val="FFFF00"/>
                </a:highlight>
              </a:rPr>
              <a:t>페이지 </a:t>
            </a:r>
            <a:r>
              <a:rPr lang="ko-KR" altLang="en-US" dirty="0" err="1" smtClean="0">
                <a:solidFill>
                  <a:srgbClr val="0070C0"/>
                </a:solidFill>
                <a:highlight>
                  <a:srgbClr val="FFFF00"/>
                </a:highlight>
              </a:rPr>
              <a:t>넘어갈때</a:t>
            </a:r>
            <a:r>
              <a:rPr lang="ko-KR" altLang="en-US" dirty="0" smtClean="0">
                <a:solidFill>
                  <a:srgbClr val="0070C0"/>
                </a:solidFill>
                <a:highlight>
                  <a:srgbClr val="FFFF00"/>
                </a:highlight>
              </a:rPr>
              <a:t> </a:t>
            </a:r>
            <a:r>
              <a:rPr lang="ko-KR" altLang="en-US" dirty="0" err="1" smtClean="0">
                <a:solidFill>
                  <a:srgbClr val="0070C0"/>
                </a:solidFill>
                <a:highlight>
                  <a:srgbClr val="FFFF00"/>
                </a:highlight>
              </a:rPr>
              <a:t>체크한값은</a:t>
            </a:r>
            <a:r>
              <a:rPr lang="ko-KR" altLang="en-US" dirty="0" smtClean="0">
                <a:solidFill>
                  <a:srgbClr val="0070C0"/>
                </a:solidFill>
                <a:highlight>
                  <a:srgbClr val="FFFF00"/>
                </a:highlight>
              </a:rPr>
              <a:t> </a:t>
            </a:r>
            <a:r>
              <a:rPr lang="ko-KR" altLang="en-US" dirty="0" err="1" smtClean="0">
                <a:solidFill>
                  <a:srgbClr val="0070C0"/>
                </a:solidFill>
                <a:highlight>
                  <a:srgbClr val="FFFF00"/>
                </a:highlight>
              </a:rPr>
              <a:t>저장안되며</a:t>
            </a:r>
            <a:r>
              <a:rPr lang="en-US" altLang="ko-KR" dirty="0" smtClean="0">
                <a:solidFill>
                  <a:srgbClr val="0070C0"/>
                </a:solidFill>
                <a:highlight>
                  <a:srgbClr val="FFFF00"/>
                </a:highlight>
              </a:rPr>
              <a:t>, </a:t>
            </a:r>
            <a:r>
              <a:rPr lang="ko-KR" altLang="en-US" dirty="0" smtClean="0">
                <a:solidFill>
                  <a:srgbClr val="0070C0"/>
                </a:solidFill>
                <a:highlight>
                  <a:srgbClr val="FFFF00"/>
                </a:highlight>
              </a:rPr>
              <a:t>검색한 내용은 페이지 </a:t>
            </a:r>
            <a:r>
              <a:rPr lang="ko-KR" altLang="en-US" dirty="0" err="1" smtClean="0">
                <a:solidFill>
                  <a:srgbClr val="0070C0"/>
                </a:solidFill>
                <a:highlight>
                  <a:srgbClr val="FFFF00"/>
                </a:highlight>
              </a:rPr>
              <a:t>이동할때</a:t>
            </a:r>
            <a:r>
              <a:rPr lang="ko-KR" altLang="en-US" dirty="0" smtClean="0">
                <a:solidFill>
                  <a:srgbClr val="0070C0"/>
                </a:solidFill>
                <a:highlight>
                  <a:srgbClr val="FFFF00"/>
                </a:highlight>
              </a:rPr>
              <a:t> </a:t>
            </a:r>
            <a:r>
              <a:rPr lang="en-US" altLang="ko-KR" dirty="0" smtClean="0">
                <a:solidFill>
                  <a:srgbClr val="0070C0"/>
                </a:solidFill>
                <a:highlight>
                  <a:srgbClr val="FFFF00"/>
                </a:highlight>
              </a:rPr>
              <a:t/>
            </a:r>
            <a:br>
              <a:rPr lang="en-US" altLang="ko-KR" dirty="0" smtClean="0">
                <a:solidFill>
                  <a:srgbClr val="0070C0"/>
                </a:solidFill>
                <a:highlight>
                  <a:srgbClr val="FFFF00"/>
                </a:highlight>
              </a:rPr>
            </a:br>
            <a:r>
              <a:rPr lang="ko-KR" altLang="en-US" dirty="0" smtClean="0">
                <a:solidFill>
                  <a:srgbClr val="0070C0"/>
                </a:solidFill>
                <a:highlight>
                  <a:srgbClr val="FFFF00"/>
                </a:highlight>
              </a:rPr>
              <a:t>같이 넘어가게 처리했습니다</a:t>
            </a:r>
            <a:r>
              <a:rPr lang="en-US" altLang="ko-KR" dirty="0" smtClean="0">
                <a:solidFill>
                  <a:srgbClr val="0070C0"/>
                </a:solidFill>
                <a:highlight>
                  <a:srgbClr val="FFFF00"/>
                </a:highlight>
              </a:rPr>
              <a:t>.</a:t>
            </a:r>
            <a:endParaRPr lang="en-US" altLang="ko-KR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D2457C3-12B8-4B83-990D-E3CEA1E594DF}"/>
              </a:ext>
            </a:extLst>
          </p:cNvPr>
          <p:cNvSpPr txBox="1"/>
          <p:nvPr/>
        </p:nvSpPr>
        <p:spPr>
          <a:xfrm>
            <a:off x="310551" y="534838"/>
            <a:ext cx="4180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관리자페이지 오류</a:t>
            </a:r>
            <a:r>
              <a:rPr lang="en-US" altLang="ko-KR" b="1" dirty="0"/>
              <a:t>(</a:t>
            </a:r>
            <a:r>
              <a:rPr lang="ko-KR" altLang="en-US" b="1" dirty="0"/>
              <a:t>필터검색 공통 오류</a:t>
            </a:r>
            <a:r>
              <a:rPr lang="en-US" altLang="ko-KR" b="1" dirty="0"/>
              <a:t>)</a:t>
            </a:r>
            <a:endParaRPr lang="ko-KR" altLang="en-US" b="1" dirty="0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xmlns="" id="{36FD59FC-153E-4CBA-BA87-113DBA1B385A}"/>
              </a:ext>
            </a:extLst>
          </p:cNvPr>
          <p:cNvSpPr/>
          <p:nvPr/>
        </p:nvSpPr>
        <p:spPr>
          <a:xfrm>
            <a:off x="7910423" y="76635"/>
            <a:ext cx="1043796" cy="10437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추가</a:t>
            </a:r>
          </a:p>
        </p:txBody>
      </p:sp>
    </p:spTree>
    <p:extLst>
      <p:ext uri="{BB962C8B-B14F-4D97-AF65-F5344CB8AC3E}">
        <p14:creationId xmlns:p14="http://schemas.microsoft.com/office/powerpoint/2010/main" xmlns="" val="3677803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E50BBB28-1EAF-4B11-A6EA-6DC925CC4EB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8757"/>
            <a:ext cx="9144000" cy="4600486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9E4C84DF-8CC7-4F42-B315-AF7922FEAF9B}"/>
              </a:ext>
            </a:extLst>
          </p:cNvPr>
          <p:cNvSpPr/>
          <p:nvPr/>
        </p:nvSpPr>
        <p:spPr>
          <a:xfrm>
            <a:off x="2886074" y="1785982"/>
            <a:ext cx="2933699" cy="28479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0183BC0-1655-4607-9FEE-86D3B5D1157F}"/>
              </a:ext>
            </a:extLst>
          </p:cNvPr>
          <p:cNvSpPr txBox="1"/>
          <p:nvPr/>
        </p:nvSpPr>
        <p:spPr>
          <a:xfrm>
            <a:off x="0" y="5106515"/>
            <a:ext cx="6827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퀴즈를 수정한내용이 적용되지 않음</a:t>
            </a:r>
            <a:r>
              <a:rPr lang="en-US" altLang="ko-KR" dirty="0">
                <a:solidFill>
                  <a:srgbClr val="FF0000"/>
                </a:solidFill>
                <a:highlight>
                  <a:srgbClr val="FFFF00"/>
                </a:highlight>
              </a:rPr>
              <a:t>(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관리자페이지</a:t>
            </a:r>
            <a:r>
              <a:rPr lang="en-US" altLang="ko-KR" dirty="0">
                <a:solidFill>
                  <a:srgbClr val="FF0000"/>
                </a:solidFill>
                <a:highlight>
                  <a:srgbClr val="FFFF00"/>
                </a:highlight>
              </a:rPr>
              <a:t>, 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수강자페이지</a:t>
            </a:r>
            <a:r>
              <a:rPr lang="en-US" altLang="ko-KR" dirty="0" smtClean="0">
                <a:solidFill>
                  <a:srgbClr val="FF0000"/>
                </a:solidFill>
                <a:highlight>
                  <a:srgbClr val="FFFF00"/>
                </a:highlight>
              </a:rPr>
              <a:t>)</a:t>
            </a:r>
          </a:p>
          <a:p>
            <a:r>
              <a:rPr lang="en-US" altLang="ko-KR" dirty="0" smtClean="0">
                <a:solidFill>
                  <a:srgbClr val="0070C0"/>
                </a:solidFill>
                <a:highlight>
                  <a:srgbClr val="FFFF00"/>
                </a:highlight>
              </a:rPr>
              <a:t>-&gt; </a:t>
            </a:r>
            <a:r>
              <a:rPr lang="ko-KR" altLang="en-US" dirty="0" smtClean="0">
                <a:solidFill>
                  <a:srgbClr val="0070C0"/>
                </a:solidFill>
                <a:highlight>
                  <a:srgbClr val="FFFF00"/>
                </a:highlight>
              </a:rPr>
              <a:t>처리완료</a:t>
            </a:r>
            <a:endParaRPr lang="en-US" altLang="ko-KR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945CAA-1214-4053-B421-AC360038D2E4}"/>
              </a:ext>
            </a:extLst>
          </p:cNvPr>
          <p:cNvSpPr txBox="1"/>
          <p:nvPr/>
        </p:nvSpPr>
        <p:spPr>
          <a:xfrm>
            <a:off x="310551" y="534838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관리자페이지 오류</a:t>
            </a: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xmlns="" id="{2AEB94CE-94D1-4E8F-BCCD-11D865683CC8}"/>
              </a:ext>
            </a:extLst>
          </p:cNvPr>
          <p:cNvSpPr/>
          <p:nvPr/>
        </p:nvSpPr>
        <p:spPr>
          <a:xfrm>
            <a:off x="7910423" y="76635"/>
            <a:ext cx="1043796" cy="10437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추가</a:t>
            </a:r>
          </a:p>
        </p:txBody>
      </p:sp>
    </p:spTree>
    <p:extLst>
      <p:ext uri="{BB962C8B-B14F-4D97-AF65-F5344CB8AC3E}">
        <p14:creationId xmlns:p14="http://schemas.microsoft.com/office/powerpoint/2010/main" xmlns="" val="2794323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72788FAE-0EC9-4C6A-B373-DAC7F28FA1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8757"/>
            <a:ext cx="9144000" cy="4600486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D756C17F-2978-4C81-A79F-D7A53D48F1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8125" r="38542" b="88096"/>
          <a:stretch/>
        </p:blipFill>
        <p:spPr>
          <a:xfrm>
            <a:off x="5048250" y="2090782"/>
            <a:ext cx="3543746" cy="909593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84BBD1BD-CDF1-4276-86D1-9A3E18C6DCB1}"/>
              </a:ext>
            </a:extLst>
          </p:cNvPr>
          <p:cNvSpPr/>
          <p:nvPr/>
        </p:nvSpPr>
        <p:spPr>
          <a:xfrm>
            <a:off x="5048250" y="2019300"/>
            <a:ext cx="3695700" cy="1098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90FCD3-3DCB-490A-AE9D-F79727257625}"/>
              </a:ext>
            </a:extLst>
          </p:cNvPr>
          <p:cNvSpPr txBox="1"/>
          <p:nvPr/>
        </p:nvSpPr>
        <p:spPr>
          <a:xfrm>
            <a:off x="0" y="5106515"/>
            <a:ext cx="6792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solidFill>
                  <a:srgbClr val="FF0000"/>
                </a:solidFill>
                <a:highlight>
                  <a:srgbClr val="FFFF00"/>
                </a:highlight>
              </a:rPr>
              <a:t>기간제한없음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ko-KR" altLang="en-US" dirty="0" err="1">
                <a:solidFill>
                  <a:srgbClr val="FF0000"/>
                </a:solidFill>
                <a:highlight>
                  <a:srgbClr val="FFFF00"/>
                </a:highlight>
              </a:rPr>
              <a:t>체크후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ko-KR" altLang="en-US" dirty="0" err="1">
                <a:solidFill>
                  <a:srgbClr val="FF0000"/>
                </a:solidFill>
                <a:highlight>
                  <a:srgbClr val="FFFF00"/>
                </a:highlight>
              </a:rPr>
              <a:t>등록시</a:t>
            </a:r>
            <a:r>
              <a:rPr lang="en-US" altLang="ko-KR" dirty="0">
                <a:solidFill>
                  <a:srgbClr val="FF0000"/>
                </a:solidFill>
                <a:highlight>
                  <a:srgbClr val="FFFF00"/>
                </a:highlight>
              </a:rPr>
              <a:t>,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 시험기간 입력하라는 메시지가 나옴</a:t>
            </a:r>
            <a:endParaRPr lang="en-US" altLang="ko-KR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en-US" altLang="ko-KR" dirty="0">
                <a:solidFill>
                  <a:srgbClr val="FF0000"/>
                </a:solidFill>
                <a:highlight>
                  <a:srgbClr val="FFFF00"/>
                </a:highlight>
              </a:rPr>
              <a:t>(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과제등록에서는 </a:t>
            </a:r>
            <a:r>
              <a:rPr lang="ko-KR" altLang="en-US" dirty="0" err="1">
                <a:solidFill>
                  <a:srgbClr val="FF0000"/>
                </a:solidFill>
                <a:highlight>
                  <a:srgbClr val="FFFF00"/>
                </a:highlight>
              </a:rPr>
              <a:t>기간제한없음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ko-KR" altLang="en-US" dirty="0" err="1">
                <a:solidFill>
                  <a:srgbClr val="FF0000"/>
                </a:solidFill>
                <a:highlight>
                  <a:srgbClr val="FFFF00"/>
                </a:highlight>
              </a:rPr>
              <a:t>클릭시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 등록 가능</a:t>
            </a:r>
            <a:r>
              <a:rPr lang="en-US" altLang="ko-KR" dirty="0" smtClean="0">
                <a:solidFill>
                  <a:srgbClr val="FF0000"/>
                </a:solidFill>
                <a:highlight>
                  <a:srgbClr val="FFFF00"/>
                </a:highlight>
              </a:rPr>
              <a:t>)</a:t>
            </a:r>
          </a:p>
          <a:p>
            <a:r>
              <a:rPr lang="en-US" altLang="ko-KR" dirty="0" smtClean="0">
                <a:solidFill>
                  <a:srgbClr val="0070C0"/>
                </a:solidFill>
                <a:highlight>
                  <a:srgbClr val="FFFF00"/>
                </a:highlight>
              </a:rPr>
              <a:t>-&gt; </a:t>
            </a:r>
            <a:r>
              <a:rPr lang="ko-KR" altLang="en-US" dirty="0" smtClean="0">
                <a:solidFill>
                  <a:srgbClr val="0070C0"/>
                </a:solidFill>
                <a:highlight>
                  <a:srgbClr val="FFFF00"/>
                </a:highlight>
              </a:rPr>
              <a:t>처리되었습니다</a:t>
            </a:r>
            <a:r>
              <a:rPr lang="en-US" altLang="ko-KR" dirty="0" smtClean="0">
                <a:solidFill>
                  <a:srgbClr val="0070C0"/>
                </a:solidFill>
                <a:highlight>
                  <a:srgbClr val="FFFF00"/>
                </a:highlight>
              </a:rPr>
              <a:t>.</a:t>
            </a:r>
            <a:endParaRPr lang="en-US" altLang="ko-KR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206A685-FF55-4E45-BEFD-36E32943DE75}"/>
              </a:ext>
            </a:extLst>
          </p:cNvPr>
          <p:cNvSpPr txBox="1"/>
          <p:nvPr/>
        </p:nvSpPr>
        <p:spPr>
          <a:xfrm>
            <a:off x="310551" y="534838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관리자페이지 오류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xmlns="" id="{D3A5FB53-5DA5-4308-ABAF-23184E5FEDEB}"/>
              </a:ext>
            </a:extLst>
          </p:cNvPr>
          <p:cNvSpPr/>
          <p:nvPr/>
        </p:nvSpPr>
        <p:spPr>
          <a:xfrm>
            <a:off x="7910423" y="76635"/>
            <a:ext cx="1043796" cy="10437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추가</a:t>
            </a:r>
          </a:p>
        </p:txBody>
      </p:sp>
    </p:spTree>
    <p:extLst>
      <p:ext uri="{BB962C8B-B14F-4D97-AF65-F5344CB8AC3E}">
        <p14:creationId xmlns:p14="http://schemas.microsoft.com/office/powerpoint/2010/main" xmlns="" val="2174394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51DD886-70D4-4C00-81FE-9110CBE939A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4239" y="3835965"/>
            <a:ext cx="5695992" cy="27765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8C97D07-3F35-4AC7-BB28-40F802E7FB3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34269"/>
            <a:ext cx="6153015" cy="3051948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9C268FD3-045A-4194-8BE0-258FC04FAD58}"/>
              </a:ext>
            </a:extLst>
          </p:cNvPr>
          <p:cNvSpPr/>
          <p:nvPr/>
        </p:nvSpPr>
        <p:spPr>
          <a:xfrm>
            <a:off x="1916535" y="2810311"/>
            <a:ext cx="3167193" cy="2821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3">
            <a:extLst>
              <a:ext uri="{FF2B5EF4-FFF2-40B4-BE49-F238E27FC236}">
                <a16:creationId xmlns:a16="http://schemas.microsoft.com/office/drawing/2014/main" xmlns="" id="{A452C4A0-6809-43C6-84E1-E00AAA32EFB3}"/>
              </a:ext>
            </a:extLst>
          </p:cNvPr>
          <p:cNvSpPr/>
          <p:nvPr/>
        </p:nvSpPr>
        <p:spPr>
          <a:xfrm>
            <a:off x="2764239" y="3765533"/>
            <a:ext cx="5695992" cy="16789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D14F45A-9FE9-480A-82E5-170CB0A15F96}"/>
              </a:ext>
            </a:extLst>
          </p:cNvPr>
          <p:cNvSpPr txBox="1"/>
          <p:nvPr/>
        </p:nvSpPr>
        <p:spPr>
          <a:xfrm>
            <a:off x="822121" y="5794354"/>
            <a:ext cx="8016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최종 납품을 원하시면</a:t>
            </a:r>
            <a:r>
              <a:rPr lang="en-US" altLang="ko-KR" dirty="0">
                <a:solidFill>
                  <a:srgbClr val="FF0000"/>
                </a:solidFill>
                <a:highlight>
                  <a:srgbClr val="FFFF00"/>
                </a:highlight>
              </a:rPr>
              <a:t>, 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현재 </a:t>
            </a:r>
            <a:r>
              <a:rPr lang="en-US" altLang="ko-KR" dirty="0">
                <a:solidFill>
                  <a:srgbClr val="FF0000"/>
                </a:solidFill>
                <a:highlight>
                  <a:srgbClr val="FFFF00"/>
                </a:highlight>
              </a:rPr>
              <a:t>DB 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자료를 초기화하여 테스트할 수 있도록 자료를 </a:t>
            </a:r>
            <a:endParaRPr lang="en-US" altLang="ko-KR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초기화해서 보내주세요</a:t>
            </a:r>
            <a:endParaRPr lang="en-US" altLang="ko-KR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645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EEDFD35-B469-48A1-A886-FA93D76E7BB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109" y="1014395"/>
            <a:ext cx="7705781" cy="48292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4F898F3-C548-4738-94AE-35EFB580F926}"/>
              </a:ext>
            </a:extLst>
          </p:cNvPr>
          <p:cNvSpPr txBox="1"/>
          <p:nvPr/>
        </p:nvSpPr>
        <p:spPr>
          <a:xfrm>
            <a:off x="822121" y="5794354"/>
            <a:ext cx="43861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관리자 계정 관리 않됨</a:t>
            </a:r>
            <a:endParaRPr lang="en-US" altLang="ko-KR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en-US" altLang="ko-KR" dirty="0" smtClean="0">
                <a:solidFill>
                  <a:srgbClr val="FF0000"/>
                </a:solidFill>
                <a:highlight>
                  <a:srgbClr val="FFFF00"/>
                </a:highlight>
              </a:rPr>
              <a:t>Admin/b123</a:t>
            </a:r>
          </a:p>
          <a:p>
            <a:r>
              <a:rPr lang="en-US" altLang="ko-KR" dirty="0" smtClean="0">
                <a:solidFill>
                  <a:srgbClr val="0070C0"/>
                </a:solidFill>
                <a:highlight>
                  <a:srgbClr val="FFFF00"/>
                </a:highlight>
              </a:rPr>
              <a:t>-&gt; </a:t>
            </a:r>
            <a:r>
              <a:rPr lang="ko-KR" altLang="en-US" dirty="0" smtClean="0">
                <a:solidFill>
                  <a:srgbClr val="0070C0"/>
                </a:solidFill>
                <a:highlight>
                  <a:srgbClr val="FFFF00"/>
                </a:highlight>
              </a:rPr>
              <a:t>관리자 계정관리 기능은 현재 없습니다</a:t>
            </a:r>
            <a:r>
              <a:rPr lang="en-US" altLang="ko-KR" dirty="0" smtClean="0">
                <a:solidFill>
                  <a:srgbClr val="0070C0"/>
                </a:solidFill>
                <a:highlight>
                  <a:srgbClr val="FFFF00"/>
                </a:highlight>
              </a:rPr>
              <a:t>.</a:t>
            </a:r>
            <a:endParaRPr lang="en-US" altLang="ko-KR" dirty="0">
              <a:solidFill>
                <a:srgbClr val="0070C0"/>
              </a:solidFill>
              <a:highlight>
                <a:srgbClr val="FFFF00"/>
              </a:highlight>
            </a:endParaRPr>
          </a:p>
          <a:p>
            <a:endParaRPr lang="en-US" altLang="ko-KR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1386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BB19D00-D73B-4B4B-BCE1-3F64C11B0A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609" y="218840"/>
            <a:ext cx="6810425" cy="45244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BEEAD1D-6B42-45F7-B321-4A3F561202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8438" y="4219792"/>
            <a:ext cx="6900913" cy="24193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A974FF4-EA37-4959-A8AA-0718EA0103F2}"/>
              </a:ext>
            </a:extLst>
          </p:cNvPr>
          <p:cNvSpPr txBox="1"/>
          <p:nvPr/>
        </p:nvSpPr>
        <p:spPr>
          <a:xfrm>
            <a:off x="4043493" y="5934670"/>
            <a:ext cx="2651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비밀번호 찾기 기능 </a:t>
            </a:r>
            <a:r>
              <a:rPr lang="ko-KR" altLang="en-US" dirty="0" smtClean="0">
                <a:solidFill>
                  <a:srgbClr val="FF0000"/>
                </a:solidFill>
                <a:highlight>
                  <a:srgbClr val="FFFF00"/>
                </a:highlight>
              </a:rPr>
              <a:t>오류</a:t>
            </a:r>
            <a:endParaRPr lang="en-US" altLang="ko-KR" dirty="0" smtClean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en-US" altLang="ko-KR" dirty="0" smtClean="0">
                <a:solidFill>
                  <a:srgbClr val="0070C0"/>
                </a:solidFill>
                <a:highlight>
                  <a:srgbClr val="FFFF00"/>
                </a:highlight>
              </a:rPr>
              <a:t>-&gt; </a:t>
            </a:r>
            <a:r>
              <a:rPr lang="ko-KR" altLang="en-US" dirty="0" smtClean="0">
                <a:solidFill>
                  <a:srgbClr val="0070C0"/>
                </a:solidFill>
                <a:highlight>
                  <a:srgbClr val="FFFF00"/>
                </a:highlight>
              </a:rPr>
              <a:t>처리완료</a:t>
            </a:r>
            <a:endParaRPr lang="en-US" altLang="ko-KR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0693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0C001E02-D8CB-43E3-BA68-C902E207C36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7753"/>
            <a:ext cx="9144000" cy="4302493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42D7BE38-5EC5-4C02-892E-F5577DE753A3}"/>
              </a:ext>
            </a:extLst>
          </p:cNvPr>
          <p:cNvSpPr/>
          <p:nvPr/>
        </p:nvSpPr>
        <p:spPr>
          <a:xfrm>
            <a:off x="4547628" y="5368842"/>
            <a:ext cx="1808784" cy="21140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C867A51F-DC6B-429F-9688-004028358964}"/>
              </a:ext>
            </a:extLst>
          </p:cNvPr>
          <p:cNvSpPr/>
          <p:nvPr/>
        </p:nvSpPr>
        <p:spPr>
          <a:xfrm>
            <a:off x="5234867" y="5132986"/>
            <a:ext cx="152400" cy="17252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9A1B8B1-3A9D-4F21-8FD7-DA3879F8E4C3}"/>
              </a:ext>
            </a:extLst>
          </p:cNvPr>
          <p:cNvSpPr txBox="1"/>
          <p:nvPr/>
        </p:nvSpPr>
        <p:spPr>
          <a:xfrm>
            <a:off x="0" y="5237956"/>
            <a:ext cx="82782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선택항목에 체크를 하고  체크에 해당되는 목록이 나오다 </a:t>
            </a:r>
            <a:r>
              <a:rPr lang="ko-KR" altLang="en-US" dirty="0" err="1">
                <a:solidFill>
                  <a:srgbClr val="FF0000"/>
                </a:solidFill>
                <a:highlight>
                  <a:srgbClr val="FFFF00"/>
                </a:highlight>
              </a:rPr>
              <a:t>다른페이지로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 넘어가면</a:t>
            </a:r>
            <a:endParaRPr lang="en-US" altLang="ko-KR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다시 </a:t>
            </a:r>
            <a:r>
              <a:rPr lang="ko-KR" altLang="en-US" dirty="0" err="1">
                <a:solidFill>
                  <a:srgbClr val="FF0000"/>
                </a:solidFill>
                <a:highlight>
                  <a:srgbClr val="FFFF00"/>
                </a:highlight>
              </a:rPr>
              <a:t>리셋이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 됨</a:t>
            </a:r>
            <a:endParaRPr lang="en-US" altLang="ko-KR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en-US" altLang="ko-KR" dirty="0">
                <a:solidFill>
                  <a:srgbClr val="7030A0"/>
                </a:solidFill>
                <a:highlight>
                  <a:srgbClr val="FFFF00"/>
                </a:highlight>
              </a:rPr>
              <a:t>-&gt; </a:t>
            </a:r>
            <a:r>
              <a:rPr lang="ko-KR" altLang="en-US" dirty="0">
                <a:solidFill>
                  <a:srgbClr val="7030A0"/>
                </a:solidFill>
                <a:highlight>
                  <a:srgbClr val="FFFF00"/>
                </a:highlight>
              </a:rPr>
              <a:t>다음페이지에 넘어가면 체크한 값을 저장할수 없습니다</a:t>
            </a:r>
            <a:r>
              <a:rPr lang="en-US" altLang="ko-KR" dirty="0">
                <a:solidFill>
                  <a:srgbClr val="7030A0"/>
                </a:solidFill>
                <a:highlight>
                  <a:srgbClr val="FFFF00"/>
                </a:highlight>
              </a:rPr>
              <a:t>.</a:t>
            </a:r>
          </a:p>
          <a:p>
            <a:r>
              <a:rPr lang="en-US" altLang="ko-KR" dirty="0">
                <a:solidFill>
                  <a:srgbClr val="FF0000"/>
                </a:solidFill>
                <a:highlight>
                  <a:srgbClr val="FFFF00"/>
                </a:highlight>
              </a:rPr>
              <a:t>-&gt; 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그렇다면 </a:t>
            </a:r>
            <a:r>
              <a:rPr lang="ko-KR" altLang="en-US" dirty="0" err="1">
                <a:solidFill>
                  <a:srgbClr val="FF0000"/>
                </a:solidFill>
                <a:highlight>
                  <a:srgbClr val="FFFF00"/>
                </a:highlight>
              </a:rPr>
              <a:t>필터한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 값의 내용이 많을 시 일부 내용을 볼 수 없음 </a:t>
            </a:r>
            <a:endParaRPr lang="en-US" altLang="ko-KR" dirty="0" smtClean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en-US" altLang="ko-KR" dirty="0" smtClean="0">
                <a:solidFill>
                  <a:srgbClr val="0070C0"/>
                </a:solidFill>
                <a:highlight>
                  <a:srgbClr val="FFFF00"/>
                </a:highlight>
              </a:rPr>
              <a:t>-&gt; </a:t>
            </a:r>
            <a:r>
              <a:rPr lang="ko-KR" altLang="en-US" dirty="0" err="1" smtClean="0">
                <a:solidFill>
                  <a:srgbClr val="0070C0"/>
                </a:solidFill>
                <a:highlight>
                  <a:srgbClr val="FFFF00"/>
                </a:highlight>
              </a:rPr>
              <a:t>페이징할때</a:t>
            </a:r>
            <a:r>
              <a:rPr lang="ko-KR" altLang="en-US" dirty="0" smtClean="0">
                <a:solidFill>
                  <a:srgbClr val="0070C0"/>
                </a:solidFill>
                <a:highlight>
                  <a:srgbClr val="FFFF00"/>
                </a:highlight>
              </a:rPr>
              <a:t> </a:t>
            </a:r>
            <a:r>
              <a:rPr lang="ko-KR" altLang="en-US" dirty="0" err="1" smtClean="0">
                <a:solidFill>
                  <a:srgbClr val="0070C0"/>
                </a:solidFill>
                <a:highlight>
                  <a:srgbClr val="FFFF00"/>
                </a:highlight>
              </a:rPr>
              <a:t>검색값</a:t>
            </a:r>
            <a:r>
              <a:rPr lang="ko-KR" altLang="en-US" dirty="0" smtClean="0">
                <a:solidFill>
                  <a:srgbClr val="0070C0"/>
                </a:solidFill>
                <a:highlight>
                  <a:srgbClr val="FFFF00"/>
                </a:highlight>
              </a:rPr>
              <a:t> 같이 공유하도록 처리했습니다</a:t>
            </a:r>
            <a:r>
              <a:rPr lang="en-US" altLang="ko-KR" dirty="0" smtClean="0">
                <a:solidFill>
                  <a:srgbClr val="0070C0"/>
                </a:solidFill>
                <a:highlight>
                  <a:srgbClr val="FFFF00"/>
                </a:highlight>
              </a:rPr>
              <a:t>.</a:t>
            </a:r>
            <a:endParaRPr lang="ko-KR" altLang="en-US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D9E80108-6EF6-4522-B85D-052ABA99EB44}"/>
              </a:ext>
            </a:extLst>
          </p:cNvPr>
          <p:cNvSpPr/>
          <p:nvPr/>
        </p:nvSpPr>
        <p:spPr>
          <a:xfrm>
            <a:off x="6185139" y="2337758"/>
            <a:ext cx="577969" cy="1725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3AC03348-6282-403F-A5A6-20AAB7F4C50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8317" y="671701"/>
            <a:ext cx="5647771" cy="265742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7988265-1467-497F-AB3D-B6A9533AE8FD}"/>
              </a:ext>
            </a:extLst>
          </p:cNvPr>
          <p:cNvSpPr txBox="1"/>
          <p:nvPr/>
        </p:nvSpPr>
        <p:spPr>
          <a:xfrm>
            <a:off x="310551" y="534838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/>
              <a:t>쪽지함</a:t>
            </a:r>
            <a:r>
              <a:rPr lang="ko-KR" altLang="en-US" b="1" dirty="0"/>
              <a:t> 검색 오류</a:t>
            </a: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xmlns="" id="{8FF15539-8351-4B20-A633-25CE56434ACA}"/>
              </a:ext>
            </a:extLst>
          </p:cNvPr>
          <p:cNvSpPr/>
          <p:nvPr/>
        </p:nvSpPr>
        <p:spPr>
          <a:xfrm>
            <a:off x="7910423" y="76635"/>
            <a:ext cx="1043796" cy="10437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기능구현</a:t>
            </a:r>
            <a:r>
              <a:rPr lang="en-US" altLang="ko-KR" dirty="0"/>
              <a:t>X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02958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9202B97B-C1AB-48C8-972F-A22AD820811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8757"/>
            <a:ext cx="9144000" cy="4600486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08A7334A-499C-4080-83A4-458D9BE4B2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60758"/>
          <a:stretch/>
        </p:blipFill>
        <p:spPr>
          <a:xfrm>
            <a:off x="4078351" y="857250"/>
            <a:ext cx="5065649" cy="1000125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85861B8-555B-4A13-BFB6-9D2D5073E521}"/>
              </a:ext>
            </a:extLst>
          </p:cNvPr>
          <p:cNvSpPr/>
          <p:nvPr/>
        </p:nvSpPr>
        <p:spPr>
          <a:xfrm>
            <a:off x="4078351" y="857250"/>
            <a:ext cx="4941824" cy="10001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F64F297-D967-4EDF-808E-8653C1EBB772}"/>
              </a:ext>
            </a:extLst>
          </p:cNvPr>
          <p:cNvSpPr txBox="1"/>
          <p:nvPr/>
        </p:nvSpPr>
        <p:spPr>
          <a:xfrm>
            <a:off x="0" y="5475736"/>
            <a:ext cx="5235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필터 </a:t>
            </a:r>
            <a:r>
              <a:rPr lang="ko-KR" altLang="en-US" dirty="0" err="1">
                <a:solidFill>
                  <a:srgbClr val="FF0000"/>
                </a:solidFill>
                <a:highlight>
                  <a:srgbClr val="FFFF00"/>
                </a:highlight>
              </a:rPr>
              <a:t>검색후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ko-KR" dirty="0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페이지로 넘어갈 시 </a:t>
            </a:r>
            <a:r>
              <a:rPr lang="ko-KR" altLang="en-US" dirty="0" err="1">
                <a:solidFill>
                  <a:srgbClr val="FF0000"/>
                </a:solidFill>
                <a:highlight>
                  <a:srgbClr val="FFFF00"/>
                </a:highlight>
              </a:rPr>
              <a:t>오류메세지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  <a:highlight>
                  <a:srgbClr val="FFFF00"/>
                </a:highlight>
              </a:rPr>
              <a:t>표시</a:t>
            </a:r>
            <a:endParaRPr lang="en-US" altLang="ko-KR" dirty="0" smtClean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en-US" altLang="ko-KR" dirty="0" smtClean="0">
                <a:solidFill>
                  <a:srgbClr val="0070C0"/>
                </a:solidFill>
                <a:highlight>
                  <a:srgbClr val="FFFF00"/>
                </a:highlight>
              </a:rPr>
              <a:t>-&gt;</a:t>
            </a:r>
            <a:r>
              <a:rPr lang="ko-KR" altLang="en-US" dirty="0" smtClean="0">
                <a:solidFill>
                  <a:srgbClr val="0070C0"/>
                </a:solidFill>
                <a:highlight>
                  <a:srgbClr val="FFFF00"/>
                </a:highlight>
              </a:rPr>
              <a:t>처리완료</a:t>
            </a:r>
            <a:endParaRPr lang="en-US" altLang="ko-KR" dirty="0" smtClean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DEE2D0-A137-44F9-BD07-EB544A3DADB6}"/>
              </a:ext>
            </a:extLst>
          </p:cNvPr>
          <p:cNvSpPr txBox="1"/>
          <p:nvPr/>
        </p:nvSpPr>
        <p:spPr>
          <a:xfrm>
            <a:off x="310551" y="534838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/>
              <a:t>쪽지함</a:t>
            </a:r>
            <a:r>
              <a:rPr lang="ko-KR" altLang="en-US" b="1" dirty="0"/>
              <a:t> 검색 오류</a:t>
            </a:r>
          </a:p>
        </p:txBody>
      </p:sp>
      <p:sp>
        <p:nvSpPr>
          <p:cNvPr id="8" name="타원 10">
            <a:extLst>
              <a:ext uri="{FF2B5EF4-FFF2-40B4-BE49-F238E27FC236}">
                <a16:creationId xmlns:a16="http://schemas.microsoft.com/office/drawing/2014/main" xmlns="" id="{2C3A9BD7-AB09-4116-9EAC-1A4682B0F867}"/>
              </a:ext>
            </a:extLst>
          </p:cNvPr>
          <p:cNvSpPr/>
          <p:nvPr/>
        </p:nvSpPr>
        <p:spPr>
          <a:xfrm>
            <a:off x="7550092" y="76634"/>
            <a:ext cx="1404127" cy="12739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기능</a:t>
            </a:r>
            <a:endParaRPr lang="en-US" altLang="ko-KR" dirty="0"/>
          </a:p>
          <a:p>
            <a:pPr algn="ctr"/>
            <a:r>
              <a:rPr lang="ko-KR" altLang="en-US" dirty="0"/>
              <a:t>구현</a:t>
            </a:r>
            <a:endParaRPr lang="en-US" altLang="ko-KR" dirty="0"/>
          </a:p>
          <a:p>
            <a:pPr algn="ctr"/>
            <a:r>
              <a:rPr lang="en-US" altLang="ko-KR" dirty="0"/>
              <a:t>X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47263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3110042B-57CC-4EC3-B436-4AF5FE2A0EA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8757"/>
            <a:ext cx="9144000" cy="46004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59A9B3-8FE5-4512-9BED-D615CF54D103}"/>
              </a:ext>
            </a:extLst>
          </p:cNvPr>
          <p:cNvSpPr txBox="1"/>
          <p:nvPr/>
        </p:nvSpPr>
        <p:spPr>
          <a:xfrm>
            <a:off x="0" y="5475736"/>
            <a:ext cx="5365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제목</a:t>
            </a:r>
            <a:r>
              <a:rPr lang="en-US" altLang="ko-KR" dirty="0">
                <a:solidFill>
                  <a:srgbClr val="FF0000"/>
                </a:solidFill>
                <a:highlight>
                  <a:srgbClr val="FFFF00"/>
                </a:highlight>
              </a:rPr>
              <a:t>+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내용을 </a:t>
            </a:r>
            <a:r>
              <a:rPr lang="en-US" altLang="ko-KR" dirty="0">
                <a:solidFill>
                  <a:srgbClr val="FF0000"/>
                </a:solidFill>
                <a:highlight>
                  <a:srgbClr val="FFFF00"/>
                </a:highlight>
              </a:rPr>
              <a:t>f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로 검색 </a:t>
            </a:r>
            <a:r>
              <a:rPr lang="en-US" altLang="ko-KR" dirty="0">
                <a:solidFill>
                  <a:srgbClr val="FF0000"/>
                </a:solidFill>
                <a:highlight>
                  <a:srgbClr val="FFFF00"/>
                </a:highlight>
              </a:rPr>
              <a:t>&gt; f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와 전혀 관련없는 내용 </a:t>
            </a:r>
            <a:r>
              <a:rPr lang="ko-KR" altLang="en-US" dirty="0" smtClean="0">
                <a:solidFill>
                  <a:srgbClr val="FF0000"/>
                </a:solidFill>
                <a:highlight>
                  <a:srgbClr val="FFFF00"/>
                </a:highlight>
              </a:rPr>
              <a:t>검색</a:t>
            </a:r>
            <a:endParaRPr lang="en-US" altLang="ko-KR" dirty="0" smtClean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en-US" altLang="ko-KR" dirty="0" smtClean="0">
                <a:solidFill>
                  <a:srgbClr val="0070C0"/>
                </a:solidFill>
                <a:highlight>
                  <a:srgbClr val="FFFF00"/>
                </a:highlight>
              </a:rPr>
              <a:t>-&gt; </a:t>
            </a:r>
            <a:r>
              <a:rPr lang="ko-KR" altLang="en-US" dirty="0" smtClean="0">
                <a:solidFill>
                  <a:srgbClr val="0070C0"/>
                </a:solidFill>
                <a:highlight>
                  <a:srgbClr val="FFFF00"/>
                </a:highlight>
              </a:rPr>
              <a:t>처리완료</a:t>
            </a:r>
            <a:endParaRPr lang="ko-KR" altLang="en-US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xmlns="" id="{775C168D-F752-4F7D-BF7F-36B69AA5110F}"/>
              </a:ext>
            </a:extLst>
          </p:cNvPr>
          <p:cNvGrpSpPr/>
          <p:nvPr/>
        </p:nvGrpSpPr>
        <p:grpSpPr>
          <a:xfrm>
            <a:off x="4972049" y="433432"/>
            <a:ext cx="4171951" cy="1976393"/>
            <a:chOff x="2847974" y="481057"/>
            <a:chExt cx="5334002" cy="2683617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xmlns="" id="{FEF34827-49CF-4998-99B6-7CE27C7B9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47976" y="481057"/>
              <a:ext cx="5334000" cy="2683617"/>
            </a:xfrm>
            <a:prstGeom prst="rect">
              <a:avLst/>
            </a:prstGeom>
          </p:spPr>
        </p:pic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xmlns="" id="{1A69F669-F4BE-4E1C-BA06-D397B6189D9B}"/>
                </a:ext>
              </a:extLst>
            </p:cNvPr>
            <p:cNvSpPr/>
            <p:nvPr/>
          </p:nvSpPr>
          <p:spPr>
            <a:xfrm>
              <a:off x="2847974" y="481057"/>
              <a:ext cx="5334001" cy="268361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11C4C40-1A28-4A2F-84D4-F4BA40E21ABB}"/>
              </a:ext>
            </a:extLst>
          </p:cNvPr>
          <p:cNvSpPr txBox="1"/>
          <p:nvPr/>
        </p:nvSpPr>
        <p:spPr>
          <a:xfrm>
            <a:off x="310551" y="534838"/>
            <a:ext cx="2367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학습자의견 검색 오류</a:t>
            </a:r>
          </a:p>
        </p:txBody>
      </p:sp>
      <p:sp>
        <p:nvSpPr>
          <p:cNvPr id="10" name="타원 10">
            <a:extLst>
              <a:ext uri="{FF2B5EF4-FFF2-40B4-BE49-F238E27FC236}">
                <a16:creationId xmlns:a16="http://schemas.microsoft.com/office/drawing/2014/main" xmlns="" id="{F9B3E096-B95B-4DAE-9EB2-A48543666037}"/>
              </a:ext>
            </a:extLst>
          </p:cNvPr>
          <p:cNvSpPr/>
          <p:nvPr/>
        </p:nvSpPr>
        <p:spPr>
          <a:xfrm>
            <a:off x="7550092" y="76634"/>
            <a:ext cx="1404127" cy="12739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기능</a:t>
            </a:r>
            <a:endParaRPr lang="en-US" altLang="ko-KR" dirty="0"/>
          </a:p>
          <a:p>
            <a:pPr algn="ctr"/>
            <a:r>
              <a:rPr lang="ko-KR" altLang="en-US" dirty="0"/>
              <a:t>구현</a:t>
            </a:r>
            <a:endParaRPr lang="en-US" altLang="ko-KR" dirty="0"/>
          </a:p>
          <a:p>
            <a:pPr algn="ctr"/>
            <a:r>
              <a:rPr lang="en-US" altLang="ko-KR" dirty="0"/>
              <a:t>X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55673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79ECB8B1-C1B7-4B59-BD8C-27F0A2472DA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8757"/>
            <a:ext cx="9144000" cy="46004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DF67F6-1A2D-455F-83C5-2504284D2BAA}"/>
              </a:ext>
            </a:extLst>
          </p:cNvPr>
          <p:cNvSpPr txBox="1"/>
          <p:nvPr/>
        </p:nvSpPr>
        <p:spPr>
          <a:xfrm>
            <a:off x="310551" y="534838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공통 검색 오류</a:t>
            </a:r>
            <a:r>
              <a:rPr lang="en-US" altLang="ko-KR" b="1" dirty="0"/>
              <a:t>(</a:t>
            </a:r>
            <a:r>
              <a:rPr lang="ko-KR" altLang="en-US" b="1" dirty="0"/>
              <a:t>필터 검색기능 모두 해당 </a:t>
            </a:r>
            <a:r>
              <a:rPr lang="en-US" altLang="ko-KR" b="1" dirty="0"/>
              <a:t>)</a:t>
            </a:r>
            <a:endParaRPr lang="ko-KR" alt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3FDB54-30E4-49A2-83DA-B599BB796E2A}"/>
              </a:ext>
            </a:extLst>
          </p:cNvPr>
          <p:cNvSpPr txBox="1"/>
          <p:nvPr/>
        </p:nvSpPr>
        <p:spPr>
          <a:xfrm>
            <a:off x="86888" y="4904236"/>
            <a:ext cx="7675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홍길동이란 작성자가 </a:t>
            </a:r>
            <a:r>
              <a:rPr lang="en-US" altLang="ko-KR" dirty="0">
                <a:solidFill>
                  <a:srgbClr val="FF0000"/>
                </a:solidFill>
                <a:highlight>
                  <a:srgbClr val="FFFF00"/>
                </a:highlight>
              </a:rPr>
              <a:t>13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명이지만</a:t>
            </a:r>
            <a:r>
              <a:rPr lang="en-US" altLang="ko-KR" dirty="0">
                <a:solidFill>
                  <a:srgbClr val="FF0000"/>
                </a:solidFill>
                <a:highlight>
                  <a:srgbClr val="FFFF00"/>
                </a:highlight>
              </a:rPr>
              <a:t>, 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필터검색시 </a:t>
            </a:r>
            <a:r>
              <a:rPr lang="en-US" altLang="ko-KR" dirty="0">
                <a:solidFill>
                  <a:srgbClr val="FF0000"/>
                </a:solidFill>
                <a:highlight>
                  <a:srgbClr val="FFFF00"/>
                </a:highlight>
              </a:rPr>
              <a:t>10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명만 검색됨</a:t>
            </a:r>
            <a:r>
              <a:rPr lang="en-US" altLang="ko-KR" dirty="0">
                <a:solidFill>
                  <a:srgbClr val="FF0000"/>
                </a:solidFill>
                <a:highlight>
                  <a:srgbClr val="FFFF00"/>
                </a:highlight>
              </a:rPr>
              <a:t>, 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추가 페이지가 생기지 않음</a:t>
            </a:r>
            <a:r>
              <a:rPr lang="en-US" altLang="ko-KR" dirty="0">
                <a:solidFill>
                  <a:srgbClr val="FF0000"/>
                </a:solidFill>
                <a:highlight>
                  <a:srgbClr val="FFFF00"/>
                </a:highlight>
              </a:rPr>
              <a:t>(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영문페이지 동일</a:t>
            </a:r>
            <a:r>
              <a:rPr lang="en-US" altLang="ko-KR" dirty="0">
                <a:solidFill>
                  <a:srgbClr val="FF0000"/>
                </a:solidFill>
                <a:highlight>
                  <a:srgbClr val="FFFF00"/>
                </a:highlight>
              </a:rPr>
              <a:t>)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endParaRPr lang="en-US" altLang="ko-KR" dirty="0" smtClean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en-US" altLang="ko-KR" dirty="0" smtClean="0">
                <a:solidFill>
                  <a:srgbClr val="0070C0"/>
                </a:solidFill>
                <a:highlight>
                  <a:srgbClr val="FFFF00"/>
                </a:highlight>
              </a:rPr>
              <a:t>-&gt; </a:t>
            </a:r>
            <a:r>
              <a:rPr lang="ko-KR" altLang="en-US" dirty="0" smtClean="0">
                <a:solidFill>
                  <a:srgbClr val="0070C0"/>
                </a:solidFill>
                <a:highlight>
                  <a:srgbClr val="FFFF00"/>
                </a:highlight>
              </a:rPr>
              <a:t>처리완료</a:t>
            </a:r>
            <a:endParaRPr lang="ko-KR" altLang="en-US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FC5FC695-2B1B-4C89-A45D-D459A4EC8F80}"/>
              </a:ext>
            </a:extLst>
          </p:cNvPr>
          <p:cNvSpPr/>
          <p:nvPr/>
        </p:nvSpPr>
        <p:spPr>
          <a:xfrm>
            <a:off x="5857875" y="2301653"/>
            <a:ext cx="447675" cy="24513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xmlns="" id="{E9C40C34-AC4A-41AF-8FB1-20F4A196E758}"/>
              </a:ext>
            </a:extLst>
          </p:cNvPr>
          <p:cNvSpPr/>
          <p:nvPr/>
        </p:nvSpPr>
        <p:spPr>
          <a:xfrm>
            <a:off x="7910423" y="76635"/>
            <a:ext cx="1043796" cy="10437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/>
              <a:t>미흡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956276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BB6B85C8-91FF-4503-8D81-1FF651FD8E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8757"/>
            <a:ext cx="9144000" cy="4600486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A4BD0896-1FC5-423D-899D-6984130B9C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50414" r="47200"/>
          <a:stretch/>
        </p:blipFill>
        <p:spPr>
          <a:xfrm>
            <a:off x="3906413" y="1214482"/>
            <a:ext cx="4828012" cy="2281193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F19418BB-AC51-492D-847D-6B0A2406B1D8}"/>
              </a:ext>
            </a:extLst>
          </p:cNvPr>
          <p:cNvSpPr/>
          <p:nvPr/>
        </p:nvSpPr>
        <p:spPr>
          <a:xfrm>
            <a:off x="4781550" y="1838324"/>
            <a:ext cx="2085975" cy="5048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AA24761-DE42-4473-8138-2A9B166E5A4F}"/>
              </a:ext>
            </a:extLst>
          </p:cNvPr>
          <p:cNvSpPr txBox="1"/>
          <p:nvPr/>
        </p:nvSpPr>
        <p:spPr>
          <a:xfrm>
            <a:off x="68419" y="5397921"/>
            <a:ext cx="7675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덧글 답글 기능을 활성화 시켰지만</a:t>
            </a:r>
            <a:r>
              <a:rPr lang="en-US" altLang="ko-KR" dirty="0">
                <a:solidFill>
                  <a:srgbClr val="FF0000"/>
                </a:solidFill>
                <a:highlight>
                  <a:srgbClr val="FFFF00"/>
                </a:highlight>
              </a:rPr>
              <a:t>,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 기능을 사용할 수 </a:t>
            </a:r>
            <a:r>
              <a:rPr lang="ko-KR" altLang="en-US" dirty="0" smtClean="0">
                <a:solidFill>
                  <a:srgbClr val="FF0000"/>
                </a:solidFill>
                <a:highlight>
                  <a:srgbClr val="FFFF00"/>
                </a:highlight>
              </a:rPr>
              <a:t>없음</a:t>
            </a:r>
            <a:endParaRPr lang="en-US" altLang="ko-KR" dirty="0" smtClean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en-US" altLang="ko-KR" dirty="0" smtClean="0">
                <a:solidFill>
                  <a:srgbClr val="0070C0"/>
                </a:solidFill>
                <a:highlight>
                  <a:srgbClr val="FFFF00"/>
                </a:highlight>
              </a:rPr>
              <a:t>-&gt; </a:t>
            </a:r>
            <a:r>
              <a:rPr lang="ko-KR" altLang="en-US" dirty="0" smtClean="0">
                <a:solidFill>
                  <a:srgbClr val="0070C0"/>
                </a:solidFill>
                <a:highlight>
                  <a:srgbClr val="FFFF00"/>
                </a:highlight>
              </a:rPr>
              <a:t>아래부분 에 권한이 관리자로 되어있었습니다</a:t>
            </a:r>
            <a:r>
              <a:rPr lang="en-US" altLang="ko-KR" dirty="0" smtClean="0">
                <a:solidFill>
                  <a:srgbClr val="0070C0"/>
                </a:solidFill>
                <a:highlight>
                  <a:srgbClr val="FFFF00"/>
                </a:highlight>
              </a:rPr>
              <a:t>.</a:t>
            </a:r>
            <a:endParaRPr lang="ko-KR" altLang="en-US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D156D4-8F86-4A33-8918-BC7595A8681F}"/>
              </a:ext>
            </a:extLst>
          </p:cNvPr>
          <p:cNvSpPr txBox="1"/>
          <p:nvPr/>
        </p:nvSpPr>
        <p:spPr>
          <a:xfrm>
            <a:off x="310551" y="534838"/>
            <a:ext cx="572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FAQ</a:t>
            </a:r>
            <a:endParaRPr lang="ko-KR" altLang="en-US" b="1" dirty="0"/>
          </a:p>
        </p:txBody>
      </p:sp>
      <p:sp>
        <p:nvSpPr>
          <p:cNvPr id="8" name="타원 10">
            <a:extLst>
              <a:ext uri="{FF2B5EF4-FFF2-40B4-BE49-F238E27FC236}">
                <a16:creationId xmlns:a16="http://schemas.microsoft.com/office/drawing/2014/main" xmlns="" id="{E401737A-EA12-4EAF-8C8D-B604E39CB01A}"/>
              </a:ext>
            </a:extLst>
          </p:cNvPr>
          <p:cNvSpPr/>
          <p:nvPr/>
        </p:nvSpPr>
        <p:spPr>
          <a:xfrm>
            <a:off x="7550092" y="76634"/>
            <a:ext cx="1404127" cy="12739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기능</a:t>
            </a:r>
            <a:endParaRPr lang="en-US" altLang="ko-KR" dirty="0"/>
          </a:p>
          <a:p>
            <a:pPr algn="ctr"/>
            <a:r>
              <a:rPr lang="ko-KR" altLang="en-US" dirty="0"/>
              <a:t>구현</a:t>
            </a:r>
            <a:endParaRPr lang="en-US" altLang="ko-KR" dirty="0"/>
          </a:p>
          <a:p>
            <a:pPr algn="ctr"/>
            <a:r>
              <a:rPr lang="en-US" altLang="ko-KR" dirty="0"/>
              <a:t>X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7878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435CAEC9-0DF0-4775-842B-5B3F63F3355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8757"/>
            <a:ext cx="9144000" cy="4600486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397BFB77-6D9E-4D50-BE00-7769B1FFB050}"/>
              </a:ext>
            </a:extLst>
          </p:cNvPr>
          <p:cNvSpPr/>
          <p:nvPr/>
        </p:nvSpPr>
        <p:spPr>
          <a:xfrm>
            <a:off x="3505200" y="1119232"/>
            <a:ext cx="2085975" cy="60479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DF0496-84C4-447B-A25B-BE738713FB7D}"/>
              </a:ext>
            </a:extLst>
          </p:cNvPr>
          <p:cNvSpPr txBox="1"/>
          <p:nvPr/>
        </p:nvSpPr>
        <p:spPr>
          <a:xfrm>
            <a:off x="86888" y="6094861"/>
            <a:ext cx="7675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학습기간이 끝난 교육은 수강취소 불가</a:t>
            </a:r>
            <a:r>
              <a:rPr lang="en-US" altLang="ko-KR" dirty="0">
                <a:solidFill>
                  <a:srgbClr val="FF0000"/>
                </a:solidFill>
                <a:highlight>
                  <a:srgbClr val="FFFF00"/>
                </a:highlight>
              </a:rPr>
              <a:t>, 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항목에 교육이 계속 </a:t>
            </a:r>
            <a:r>
              <a:rPr lang="ko-KR" altLang="en-US" dirty="0" smtClean="0">
                <a:solidFill>
                  <a:srgbClr val="FF0000"/>
                </a:solidFill>
                <a:highlight>
                  <a:srgbClr val="FFFF00"/>
                </a:highlight>
              </a:rPr>
              <a:t>쌓임</a:t>
            </a:r>
            <a:endParaRPr lang="en-US" altLang="ko-KR" dirty="0" smtClean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en-US" altLang="ko-KR" dirty="0" smtClean="0">
                <a:solidFill>
                  <a:srgbClr val="0070C0"/>
                </a:solidFill>
                <a:highlight>
                  <a:srgbClr val="FFFF00"/>
                </a:highlight>
              </a:rPr>
              <a:t>-&gt; </a:t>
            </a:r>
            <a:r>
              <a:rPr lang="ko-KR" altLang="en-US" dirty="0" smtClean="0">
                <a:solidFill>
                  <a:srgbClr val="0070C0"/>
                </a:solidFill>
                <a:highlight>
                  <a:srgbClr val="FFFF00"/>
                </a:highlight>
              </a:rPr>
              <a:t>수강신청내역이라 </a:t>
            </a:r>
            <a:r>
              <a:rPr lang="ko-KR" altLang="en-US" dirty="0" err="1" smtClean="0">
                <a:solidFill>
                  <a:srgbClr val="0070C0"/>
                </a:solidFill>
                <a:highlight>
                  <a:srgbClr val="FFFF00"/>
                </a:highlight>
              </a:rPr>
              <a:t>그런건데</a:t>
            </a:r>
            <a:r>
              <a:rPr lang="ko-KR" altLang="en-US" dirty="0" smtClean="0">
                <a:solidFill>
                  <a:srgbClr val="0070C0"/>
                </a:solidFill>
                <a:highlight>
                  <a:srgbClr val="FFFF00"/>
                </a:highlight>
              </a:rPr>
              <a:t> 문제가 </a:t>
            </a:r>
            <a:r>
              <a:rPr lang="ko-KR" altLang="en-US" dirty="0" err="1" smtClean="0">
                <a:solidFill>
                  <a:srgbClr val="0070C0"/>
                </a:solidFill>
                <a:highlight>
                  <a:srgbClr val="FFFF00"/>
                </a:highlight>
              </a:rPr>
              <a:t>되나여</a:t>
            </a:r>
            <a:r>
              <a:rPr lang="en-US" altLang="ko-KR" dirty="0" smtClean="0">
                <a:solidFill>
                  <a:srgbClr val="0070C0"/>
                </a:solidFill>
                <a:highlight>
                  <a:srgbClr val="FFFF00"/>
                </a:highlight>
              </a:rPr>
              <a:t>? </a:t>
            </a:r>
            <a:r>
              <a:rPr lang="ko-KR" altLang="en-US" dirty="0" err="1" smtClean="0">
                <a:solidFill>
                  <a:srgbClr val="0070C0"/>
                </a:solidFill>
                <a:highlight>
                  <a:srgbClr val="FFFF00"/>
                </a:highlight>
              </a:rPr>
              <a:t>테스트땜에</a:t>
            </a:r>
            <a:r>
              <a:rPr lang="ko-KR" altLang="en-US" dirty="0" smtClean="0">
                <a:solidFill>
                  <a:srgbClr val="0070C0"/>
                </a:solidFill>
                <a:highlight>
                  <a:srgbClr val="FFFF00"/>
                </a:highlight>
              </a:rPr>
              <a:t> </a:t>
            </a:r>
            <a:r>
              <a:rPr lang="ko-KR" altLang="en-US" dirty="0" err="1" smtClean="0">
                <a:solidFill>
                  <a:srgbClr val="0070C0"/>
                </a:solidFill>
                <a:highlight>
                  <a:srgbClr val="FFFF00"/>
                </a:highlight>
              </a:rPr>
              <a:t>많이쌓여서</a:t>
            </a:r>
            <a:r>
              <a:rPr lang="ko-KR" altLang="en-US" dirty="0" smtClean="0">
                <a:solidFill>
                  <a:srgbClr val="0070C0"/>
                </a:solidFill>
                <a:highlight>
                  <a:srgbClr val="FFFF00"/>
                </a:highlight>
              </a:rPr>
              <a:t> </a:t>
            </a:r>
            <a:r>
              <a:rPr lang="ko-KR" altLang="en-US" dirty="0" err="1" smtClean="0">
                <a:solidFill>
                  <a:srgbClr val="0070C0"/>
                </a:solidFill>
                <a:highlight>
                  <a:srgbClr val="FFFF00"/>
                </a:highlight>
              </a:rPr>
              <a:t>그런거같은데요</a:t>
            </a:r>
            <a:endParaRPr lang="ko-KR" altLang="en-US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86BD08-9858-44A0-879D-8143E3CE1DA5}"/>
              </a:ext>
            </a:extLst>
          </p:cNvPr>
          <p:cNvSpPr txBox="1"/>
          <p:nvPr/>
        </p:nvSpPr>
        <p:spPr>
          <a:xfrm>
            <a:off x="310551" y="534838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수강신청 현황</a:t>
            </a:r>
          </a:p>
        </p:txBody>
      </p:sp>
      <p:sp>
        <p:nvSpPr>
          <p:cNvPr id="8" name="타원 10">
            <a:extLst>
              <a:ext uri="{FF2B5EF4-FFF2-40B4-BE49-F238E27FC236}">
                <a16:creationId xmlns:a16="http://schemas.microsoft.com/office/drawing/2014/main" xmlns="" id="{364FE1E0-EA8A-41D1-8AF6-CB86E61BBA68}"/>
              </a:ext>
            </a:extLst>
          </p:cNvPr>
          <p:cNvSpPr/>
          <p:nvPr/>
        </p:nvSpPr>
        <p:spPr>
          <a:xfrm>
            <a:off x="7550092" y="76634"/>
            <a:ext cx="1404127" cy="12739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기능</a:t>
            </a:r>
            <a:endParaRPr lang="en-US" altLang="ko-KR" dirty="0"/>
          </a:p>
          <a:p>
            <a:pPr algn="ctr"/>
            <a:r>
              <a:rPr lang="ko-KR" altLang="en-US" dirty="0"/>
              <a:t>구현</a:t>
            </a:r>
            <a:endParaRPr lang="en-US" altLang="ko-KR" dirty="0"/>
          </a:p>
          <a:p>
            <a:pPr algn="ctr"/>
            <a:r>
              <a:rPr lang="en-US" altLang="ko-KR" dirty="0"/>
              <a:t>X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29844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21C2ECCE-BB12-4E84-A984-FF1249CD03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8757"/>
            <a:ext cx="9144000" cy="46004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25E3B5D-C303-4801-8E1B-3100231C56CB}"/>
              </a:ext>
            </a:extLst>
          </p:cNvPr>
          <p:cNvSpPr txBox="1"/>
          <p:nvPr/>
        </p:nvSpPr>
        <p:spPr>
          <a:xfrm>
            <a:off x="310551" y="534838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관리자페이지 오류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D8BCA7D-4898-4FD1-B7A6-8E1CD04DC4CD}"/>
              </a:ext>
            </a:extLst>
          </p:cNvPr>
          <p:cNvSpPr txBox="1"/>
          <p:nvPr/>
        </p:nvSpPr>
        <p:spPr>
          <a:xfrm>
            <a:off x="86888" y="4904236"/>
            <a:ext cx="7675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중분류에 전체로 표시된 </a:t>
            </a:r>
            <a:r>
              <a:rPr lang="ko-KR" altLang="en-US" dirty="0" err="1">
                <a:solidFill>
                  <a:srgbClr val="FF0000"/>
                </a:solidFill>
                <a:highlight>
                  <a:srgbClr val="FFFF00"/>
                </a:highlight>
              </a:rPr>
              <a:t>과정이있지만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 분류 </a:t>
            </a:r>
            <a:r>
              <a:rPr lang="ko-KR" altLang="en-US" dirty="0" err="1">
                <a:solidFill>
                  <a:srgbClr val="FF0000"/>
                </a:solidFill>
                <a:highlight>
                  <a:srgbClr val="FFFF00"/>
                </a:highlight>
              </a:rPr>
              <a:t>선택시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 중분류에 전체라는 항목이 </a:t>
            </a:r>
            <a:r>
              <a:rPr lang="ko-KR" altLang="en-US" dirty="0" err="1" smtClean="0">
                <a:solidFill>
                  <a:srgbClr val="FF0000"/>
                </a:solidFill>
                <a:highlight>
                  <a:srgbClr val="FFFF00"/>
                </a:highlight>
              </a:rPr>
              <a:t>표시되지않음</a:t>
            </a:r>
            <a:endParaRPr lang="en-US" altLang="ko-KR" dirty="0" smtClean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en-US" altLang="ko-KR" dirty="0" smtClean="0">
                <a:solidFill>
                  <a:srgbClr val="0070C0"/>
                </a:solidFill>
                <a:highlight>
                  <a:srgbClr val="FFFF00"/>
                </a:highlight>
              </a:rPr>
              <a:t>-&gt; </a:t>
            </a:r>
            <a:r>
              <a:rPr lang="ko-KR" altLang="en-US" dirty="0" smtClean="0">
                <a:solidFill>
                  <a:srgbClr val="0070C0"/>
                </a:solidFill>
                <a:highlight>
                  <a:srgbClr val="FFFF00"/>
                </a:highlight>
              </a:rPr>
              <a:t>중분류선택이 전체 와 동일합니다</a:t>
            </a:r>
            <a:r>
              <a:rPr lang="en-US" altLang="ko-KR" dirty="0" smtClean="0">
                <a:solidFill>
                  <a:srgbClr val="0070C0"/>
                </a:solidFill>
                <a:highlight>
                  <a:srgbClr val="FFFF00"/>
                </a:highlight>
              </a:rPr>
              <a:t>.</a:t>
            </a:r>
            <a:endParaRPr lang="ko-KR" altLang="en-US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E3A50973-E692-402E-AF71-F07EAD246622}"/>
              </a:ext>
            </a:extLst>
          </p:cNvPr>
          <p:cNvSpPr/>
          <p:nvPr/>
        </p:nvSpPr>
        <p:spPr>
          <a:xfrm>
            <a:off x="2901282" y="2494494"/>
            <a:ext cx="1099218" cy="1058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xmlns="" id="{D03B3E1F-9D79-42B9-A0A6-04BF1363E794}"/>
              </a:ext>
            </a:extLst>
          </p:cNvPr>
          <p:cNvSpPr/>
          <p:nvPr/>
        </p:nvSpPr>
        <p:spPr>
          <a:xfrm>
            <a:off x="7910423" y="76635"/>
            <a:ext cx="1043796" cy="10437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추가</a:t>
            </a:r>
          </a:p>
        </p:txBody>
      </p:sp>
    </p:spTree>
    <p:extLst>
      <p:ext uri="{BB962C8B-B14F-4D97-AF65-F5344CB8AC3E}">
        <p14:creationId xmlns:p14="http://schemas.microsoft.com/office/powerpoint/2010/main" xmlns="" val="4171638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2DA1D045-783E-44B6-AD38-0076DCE2971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8757"/>
            <a:ext cx="9144000" cy="46004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D026BB-8E88-4DCF-90C3-A527BA121B2B}"/>
              </a:ext>
            </a:extLst>
          </p:cNvPr>
          <p:cNvSpPr txBox="1"/>
          <p:nvPr/>
        </p:nvSpPr>
        <p:spPr>
          <a:xfrm>
            <a:off x="86888" y="4904236"/>
            <a:ext cx="7675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관리자페이지 </a:t>
            </a:r>
            <a:r>
              <a:rPr lang="ko-KR" altLang="en-US" dirty="0" err="1">
                <a:solidFill>
                  <a:srgbClr val="FF0000"/>
                </a:solidFill>
                <a:highlight>
                  <a:srgbClr val="FFFF00"/>
                </a:highlight>
              </a:rPr>
              <a:t>뒤로가기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 시 빈번한 오류 </a:t>
            </a:r>
            <a:r>
              <a:rPr lang="ko-KR" altLang="en-US" dirty="0" smtClean="0">
                <a:solidFill>
                  <a:srgbClr val="FF0000"/>
                </a:solidFill>
                <a:highlight>
                  <a:srgbClr val="FFFF00"/>
                </a:highlight>
              </a:rPr>
              <a:t>발생</a:t>
            </a:r>
            <a:endParaRPr lang="en-US" altLang="ko-KR" dirty="0" smtClean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en-US" altLang="ko-KR" dirty="0" smtClean="0">
                <a:solidFill>
                  <a:srgbClr val="0070C0"/>
                </a:solidFill>
                <a:highlight>
                  <a:srgbClr val="FFFF00"/>
                </a:highlight>
              </a:rPr>
              <a:t>-&gt; </a:t>
            </a:r>
            <a:r>
              <a:rPr lang="ko-KR" altLang="en-US" dirty="0" smtClean="0">
                <a:solidFill>
                  <a:srgbClr val="0070C0"/>
                </a:solidFill>
                <a:highlight>
                  <a:srgbClr val="FFFF00"/>
                </a:highlight>
              </a:rPr>
              <a:t>데이터 </a:t>
            </a:r>
            <a:r>
              <a:rPr lang="ko-KR" altLang="en-US" dirty="0" err="1" smtClean="0">
                <a:solidFill>
                  <a:srgbClr val="0070C0"/>
                </a:solidFill>
                <a:highlight>
                  <a:srgbClr val="FFFF00"/>
                </a:highlight>
              </a:rPr>
              <a:t>처리부입니다</a:t>
            </a:r>
            <a:r>
              <a:rPr lang="en-US" altLang="ko-KR" dirty="0" smtClean="0">
                <a:solidFill>
                  <a:srgbClr val="0070C0"/>
                </a:solidFill>
                <a:highlight>
                  <a:srgbClr val="FFFF00"/>
                </a:highlight>
              </a:rPr>
              <a:t>.  </a:t>
            </a:r>
            <a:r>
              <a:rPr lang="ko-KR" altLang="en-US" dirty="0" smtClean="0">
                <a:solidFill>
                  <a:srgbClr val="0070C0"/>
                </a:solidFill>
                <a:highlight>
                  <a:srgbClr val="FFFF00"/>
                </a:highlight>
              </a:rPr>
              <a:t>보통 처리페이지는 </a:t>
            </a:r>
            <a:r>
              <a:rPr lang="ko-KR" altLang="en-US" dirty="0" err="1" smtClean="0">
                <a:solidFill>
                  <a:srgbClr val="0070C0"/>
                </a:solidFill>
                <a:highlight>
                  <a:srgbClr val="FFFF00"/>
                </a:highlight>
              </a:rPr>
              <a:t>뒤로가지</a:t>
            </a:r>
            <a:r>
              <a:rPr lang="ko-KR" altLang="en-US" dirty="0" smtClean="0">
                <a:solidFill>
                  <a:srgbClr val="0070C0"/>
                </a:solidFill>
                <a:highlight>
                  <a:srgbClr val="FFFF00"/>
                </a:highlight>
              </a:rPr>
              <a:t> 않습니다</a:t>
            </a:r>
            <a:r>
              <a:rPr lang="en-US" altLang="ko-KR" dirty="0" smtClean="0">
                <a:solidFill>
                  <a:srgbClr val="0070C0"/>
                </a:solidFill>
                <a:highlight>
                  <a:srgbClr val="FFFF00"/>
                </a:highlight>
              </a:rPr>
              <a:t>. </a:t>
            </a:r>
            <a:br>
              <a:rPr lang="en-US" altLang="ko-KR" dirty="0" smtClean="0">
                <a:solidFill>
                  <a:srgbClr val="0070C0"/>
                </a:solidFill>
                <a:highlight>
                  <a:srgbClr val="FFFF00"/>
                </a:highlight>
              </a:rPr>
            </a:br>
            <a:r>
              <a:rPr lang="ko-KR" altLang="en-US" dirty="0" smtClean="0">
                <a:solidFill>
                  <a:srgbClr val="0070C0"/>
                </a:solidFill>
                <a:highlight>
                  <a:srgbClr val="FFFF00"/>
                </a:highlight>
              </a:rPr>
              <a:t>필요한 부분에 페이지 이동 버튼을 </a:t>
            </a:r>
            <a:r>
              <a:rPr lang="ko-KR" altLang="en-US" dirty="0" err="1" smtClean="0">
                <a:solidFill>
                  <a:srgbClr val="0070C0"/>
                </a:solidFill>
                <a:highlight>
                  <a:srgbClr val="FFFF00"/>
                </a:highlight>
              </a:rPr>
              <a:t>붙이는게</a:t>
            </a:r>
            <a:r>
              <a:rPr lang="ko-KR" altLang="en-US" dirty="0" smtClean="0">
                <a:solidFill>
                  <a:srgbClr val="0070C0"/>
                </a:solidFill>
                <a:highlight>
                  <a:srgbClr val="FFFF00"/>
                </a:highlight>
              </a:rPr>
              <a:t> </a:t>
            </a:r>
            <a:r>
              <a:rPr lang="ko-KR" altLang="en-US" dirty="0" err="1" smtClean="0">
                <a:solidFill>
                  <a:srgbClr val="0070C0"/>
                </a:solidFill>
                <a:highlight>
                  <a:srgbClr val="FFFF00"/>
                </a:highlight>
              </a:rPr>
              <a:t>맞다고</a:t>
            </a:r>
            <a:r>
              <a:rPr lang="ko-KR" altLang="en-US" dirty="0" smtClean="0">
                <a:solidFill>
                  <a:srgbClr val="0070C0"/>
                </a:solidFill>
                <a:highlight>
                  <a:srgbClr val="FFFF00"/>
                </a:highlight>
              </a:rPr>
              <a:t> 봅니다</a:t>
            </a:r>
            <a:r>
              <a:rPr lang="en-US" altLang="ko-KR" dirty="0" smtClean="0">
                <a:solidFill>
                  <a:srgbClr val="0070C0"/>
                </a:solidFill>
                <a:highlight>
                  <a:srgbClr val="FFFF00"/>
                </a:highlight>
              </a:rPr>
              <a:t>.</a:t>
            </a:r>
            <a:endParaRPr lang="ko-KR" altLang="en-US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DB6F74C-728F-448D-B1B9-ABEB99324458}"/>
              </a:ext>
            </a:extLst>
          </p:cNvPr>
          <p:cNvSpPr txBox="1"/>
          <p:nvPr/>
        </p:nvSpPr>
        <p:spPr>
          <a:xfrm>
            <a:off x="310551" y="534838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관리자페이지 오류</a:t>
            </a: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xmlns="" id="{D8058D8E-14E4-4FF3-A60D-88C67098D679}"/>
              </a:ext>
            </a:extLst>
          </p:cNvPr>
          <p:cNvSpPr/>
          <p:nvPr/>
        </p:nvSpPr>
        <p:spPr>
          <a:xfrm>
            <a:off x="7910423" y="76635"/>
            <a:ext cx="1043796" cy="10437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추가</a:t>
            </a:r>
          </a:p>
        </p:txBody>
      </p:sp>
    </p:spTree>
    <p:extLst>
      <p:ext uri="{BB962C8B-B14F-4D97-AF65-F5344CB8AC3E}">
        <p14:creationId xmlns:p14="http://schemas.microsoft.com/office/powerpoint/2010/main" xmlns="" val="1478018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5553</TotalTime>
  <Words>316</Words>
  <Application>Microsoft Office PowerPoint</Application>
  <PresentationFormat>화면 슬라이드 쇼(4:3)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lunarx</cp:lastModifiedBy>
  <cp:revision>236</cp:revision>
  <dcterms:created xsi:type="dcterms:W3CDTF">2020-01-08T06:18:49Z</dcterms:created>
  <dcterms:modified xsi:type="dcterms:W3CDTF">2020-07-06T13:44:04Z</dcterms:modified>
</cp:coreProperties>
</file>